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60" y="3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vender, P.D, Mr." userId="d974adb5-69ad-4c80-b4b5-42cba7dbf0c5" providerId="ADAL" clId="{851E1D64-C727-49DB-B252-E125B632050F}"/>
    <pc:docChg chg="modSld">
      <pc:chgData name="Govender, P.D, Mr." userId="d974adb5-69ad-4c80-b4b5-42cba7dbf0c5" providerId="ADAL" clId="{851E1D64-C727-49DB-B252-E125B632050F}" dt="2023-11-07T13:14:16.486" v="21" actId="20577"/>
      <pc:docMkLst>
        <pc:docMk/>
      </pc:docMkLst>
      <pc:sldChg chg="modSp mod">
        <pc:chgData name="Govender, P.D, Mr." userId="d974adb5-69ad-4c80-b4b5-42cba7dbf0c5" providerId="ADAL" clId="{851E1D64-C727-49DB-B252-E125B632050F}" dt="2023-11-07T13:14:16.486" v="21" actId="20577"/>
        <pc:sldMkLst>
          <pc:docMk/>
          <pc:sldMk cId="2611260231" sldId="257"/>
        </pc:sldMkLst>
        <pc:spChg chg="mod">
          <ac:chgData name="Govender, P.D, Mr." userId="d974adb5-69ad-4c80-b4b5-42cba7dbf0c5" providerId="ADAL" clId="{851E1D64-C727-49DB-B252-E125B632050F}" dt="2023-11-07T13:14:16.486" v="21" actId="20577"/>
          <ac:spMkLst>
            <pc:docMk/>
            <pc:sldMk cId="2611260231" sldId="257"/>
            <ac:spMk id="33" creationId="{3F601151-D341-D64E-A616-292E5E79363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5E09-843C-FF09-1380-4AE029051D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5D7412-5A70-6C76-1608-16E16477A8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945B7B-BAF5-C2D2-44AA-A5D02033C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CB18-EBE4-4E9A-9466-9A26BFE306C7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A2534-E3AD-76FD-39DB-B36C9B35C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2EC3F-4F28-ADE7-A604-66E55BB7D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955C2-2E83-449F-B516-FB0588526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7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2773B-2802-511E-BD6D-8A137A1B3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E2BDB8-56E6-327E-8F33-BB448C3DF1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C68E7-EF54-D861-255D-3139D828E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CB18-EBE4-4E9A-9466-9A26BFE306C7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9865C4-C55F-6564-DA97-113843FF2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E2C2E-9017-F3B0-EB4B-3D506392F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955C2-2E83-449F-B516-FB0588526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23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011B07-54DE-4D89-CAC5-E0D9056080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FAFEFE-7A87-DA21-54E8-48F744E256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9D7E8-4F4A-FB2A-DB15-EEE52ED71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CB18-EBE4-4E9A-9466-9A26BFE306C7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29C69-19C7-CB92-54A0-F48FD99D2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6F2CA-5482-9001-DA3F-B7945FBAC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955C2-2E83-449F-B516-FB0588526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049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C668C-51F3-35E9-41F6-CB27E99F7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58A3EE-86EC-541D-6DC8-A7F30FD15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12C85C-E623-A517-825F-82B04C218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CB18-EBE4-4E9A-9466-9A26BFE306C7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925B8-E439-13A1-FB8A-7DFD65496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01474-8334-21FE-02AF-2290CA0A5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955C2-2E83-449F-B516-FB0588526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815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A9E8E-C727-F7DD-D19D-142B04EC3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C65E85-EAED-770C-CADB-8BFAFF416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E4957-73C1-75CB-7AE0-DD145D5C0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CB18-EBE4-4E9A-9466-9A26BFE306C7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E16AA-36A9-0E3D-0FA3-251B1A050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B19422-EAD2-1248-A06C-B444D37B4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955C2-2E83-449F-B516-FB0588526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871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430A0-EA41-23E5-4DE6-E5BF83A53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16EE9-B964-76B9-5FA5-29641C701A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88F35C-4794-3E3B-F0BE-C64B4BDE84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62E1BD-DB24-0F21-5E98-A341CE3C5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CB18-EBE4-4E9A-9466-9A26BFE306C7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047343-6A58-BAAE-BFD2-DDEEFA31B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5A9BF2-E46A-9CB4-0F64-68DDBB084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955C2-2E83-449F-B516-FB0588526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9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8695F5-0C04-7DBE-4CEA-291E299D7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1E9EC4-CF0D-94B7-1215-9548B0AA9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095D7B-C224-C393-1999-286DE2514D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728B2F-CE8E-F23C-763B-56B17FE6FC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91FFA8-BB6A-4252-28A6-DDA1C9551C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7E3913-416F-1F71-B37E-9DB1B6A8C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CB18-EBE4-4E9A-9466-9A26BFE306C7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BD7942-BA8A-9BEE-FC98-1856BDAD3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47DCBA-2A0F-FC2F-5FD8-34A041E7F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955C2-2E83-449F-B516-FB0588526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092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74EB0-20D6-40CF-75F5-C1B058738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BF7E8D-4BF9-95BD-CCBE-6B1E2FBD8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CB18-EBE4-4E9A-9466-9A26BFE306C7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D99E54-106D-63F3-438C-AED73CF15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50FA04-A88E-426D-9AD2-3788CFF78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955C2-2E83-449F-B516-FB0588526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36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EABCEB-3453-396E-F0A0-29C462ED2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CB18-EBE4-4E9A-9466-9A26BFE306C7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03C630-CBBA-0ABC-E486-35AE4E3F1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49E1B5-4713-BEFF-D9E3-D72769CF8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955C2-2E83-449F-B516-FB0588526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31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A3508-0043-016B-7CDF-DB75F1B3E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3F893-A045-69F5-891A-EE2CCB5C9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00C872-51AD-CD43-D50D-124A5A3413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CB772B-C236-51BA-4C35-FDAD046EB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CB18-EBE4-4E9A-9466-9A26BFE306C7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87EBDB-C897-8E35-E956-65B7FBF96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6E6CE2-CF85-878C-BC5A-D28DA652A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955C2-2E83-449F-B516-FB0588526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94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549A3-9952-2DE5-ACA3-9D063D364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7599B8-348B-F8E9-E109-900046BE18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06DAFD-7F05-21BD-DB9A-52F26DE90D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5C2916-4408-035F-85E2-8D17DE1AB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6CB18-EBE4-4E9A-9466-9A26BFE306C7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D93D38-0EB0-E113-2210-159ED7681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1BB7C1-F338-8E96-0637-E6BAED453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955C2-2E83-449F-B516-FB0588526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57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0FCC8A-9C9E-C261-060A-6489E5917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0633C7-5E89-8DD0-F5B7-79FAE2016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413CDC-E8D1-3FB6-40E5-021C426FD2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6CB18-EBE4-4E9A-9466-9A26BFE306C7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ABCA3-CF71-264F-0679-0BC0941914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DD642-2B49-D65D-0D30-27C78F6D38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955C2-2E83-449F-B516-FB0588526A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24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70644F7-4DBB-0262-9E5E-81622A2A544B}"/>
              </a:ext>
            </a:extLst>
          </p:cNvPr>
          <p:cNvSpPr/>
          <p:nvPr/>
        </p:nvSpPr>
        <p:spPr>
          <a:xfrm>
            <a:off x="524071" y="457200"/>
            <a:ext cx="3175000" cy="16891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AD13BA-AF0D-B2D0-3887-CBFB53D49639}"/>
              </a:ext>
            </a:extLst>
          </p:cNvPr>
          <p:cNvSpPr txBox="1"/>
          <p:nvPr/>
        </p:nvSpPr>
        <p:spPr>
          <a:xfrm>
            <a:off x="644329" y="559337"/>
            <a:ext cx="264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 Cases in my course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604E6F-86F9-F48C-AD97-301D4B1D0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8787" y="420838"/>
            <a:ext cx="3188484" cy="1700931"/>
          </a:xfrm>
          <a:prstGeom prst="rect">
            <a:avLst/>
          </a:prstGeom>
        </p:spPr>
      </p:pic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7FE036C6-20FE-B265-2ABA-FC4603C19202}"/>
              </a:ext>
            </a:extLst>
          </p:cNvPr>
          <p:cNvSpPr/>
          <p:nvPr/>
        </p:nvSpPr>
        <p:spPr>
          <a:xfrm>
            <a:off x="117671" y="483469"/>
            <a:ext cx="406400" cy="4064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27DE37-CB3C-6B10-877E-55D1192AC13E}"/>
              </a:ext>
            </a:extLst>
          </p:cNvPr>
          <p:cNvSpPr txBox="1"/>
          <p:nvPr/>
        </p:nvSpPr>
        <p:spPr>
          <a:xfrm>
            <a:off x="3954874" y="483469"/>
            <a:ext cx="3188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Problem: Experience/Skills Gap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B775938-A73E-26AA-59A4-DE1219A9AD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6987" y="420837"/>
            <a:ext cx="2400300" cy="170093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A1A247F-7C44-AC2E-E693-1E1B13F87510}"/>
              </a:ext>
            </a:extLst>
          </p:cNvPr>
          <p:cNvSpPr txBox="1"/>
          <p:nvPr/>
        </p:nvSpPr>
        <p:spPr>
          <a:xfrm>
            <a:off x="7470163" y="467003"/>
            <a:ext cx="2400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might we…           or Learning Outcome</a:t>
            </a:r>
          </a:p>
        </p:txBody>
      </p:sp>
      <p:sp>
        <p:nvSpPr>
          <p:cNvPr id="13" name="Thought Bubble: Cloud 12">
            <a:extLst>
              <a:ext uri="{FF2B5EF4-FFF2-40B4-BE49-F238E27FC236}">
                <a16:creationId xmlns:a16="http://schemas.microsoft.com/office/drawing/2014/main" id="{5CD2C458-1761-2FA8-7FB2-FD4195EDD021}"/>
              </a:ext>
            </a:extLst>
          </p:cNvPr>
          <p:cNvSpPr/>
          <p:nvPr/>
        </p:nvSpPr>
        <p:spPr>
          <a:xfrm>
            <a:off x="9667287" y="127000"/>
            <a:ext cx="2476500" cy="2743200"/>
          </a:xfrm>
          <a:prstGeom prst="cloudCallou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8CCE9FA-6AFE-3108-AEB3-22BD7F6DF377}"/>
              </a:ext>
            </a:extLst>
          </p:cNvPr>
          <p:cNvSpPr txBox="1"/>
          <p:nvPr/>
        </p:nvSpPr>
        <p:spPr>
          <a:xfrm>
            <a:off x="10439400" y="566703"/>
            <a:ext cx="16281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IDEA: Describe context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3D02907-0DB3-C01D-772E-FE27B6466A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6914" y="2902579"/>
            <a:ext cx="5315086" cy="370142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18B6309-3E05-9BBB-BD76-8F70DBE2E0BE}"/>
              </a:ext>
            </a:extLst>
          </p:cNvPr>
          <p:cNvSpPr txBox="1"/>
          <p:nvPr/>
        </p:nvSpPr>
        <p:spPr>
          <a:xfrm>
            <a:off x="7511075" y="2905780"/>
            <a:ext cx="161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STORY BOARD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7AB1308-0911-105B-A9E2-BAFBEB5CF3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1936" y="2836897"/>
            <a:ext cx="2976730" cy="189933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A00B6AD-E670-9FC7-3DDB-FE0A9A9AF0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329" y="4970722"/>
            <a:ext cx="2974469" cy="183225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4D4AB36-D9DD-B0BD-164E-F3E9B8F31F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4874" y="4963396"/>
            <a:ext cx="2804198" cy="183958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B40A443-E9D1-81EF-3628-2CA90B31BB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071" y="2801766"/>
            <a:ext cx="3068701" cy="1967771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D84F401D-4162-10DB-2F82-576E3CD32C30}"/>
              </a:ext>
            </a:extLst>
          </p:cNvPr>
          <p:cNvSpPr txBox="1"/>
          <p:nvPr/>
        </p:nvSpPr>
        <p:spPr>
          <a:xfrm>
            <a:off x="3923810" y="2902579"/>
            <a:ext cx="31884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How will the medium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help achieve the learning outcome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Explain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961605E-4A63-0BE4-FA48-A48681FB50AB}"/>
              </a:ext>
            </a:extLst>
          </p:cNvPr>
          <p:cNvSpPr txBox="1"/>
          <p:nvPr/>
        </p:nvSpPr>
        <p:spPr>
          <a:xfrm>
            <a:off x="740842" y="2849709"/>
            <a:ext cx="17436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VALUE will this add to the course?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0F1860B-8706-10EF-C4BD-31834A2C109C}"/>
              </a:ext>
            </a:extLst>
          </p:cNvPr>
          <p:cNvSpPr txBox="1"/>
          <p:nvPr/>
        </p:nvSpPr>
        <p:spPr>
          <a:xfrm>
            <a:off x="644329" y="5190208"/>
            <a:ext cx="33655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models/procedure/theory can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be applied by the learner in the experience?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4065C7A-E78F-58EF-71FE-00CEB24F6AB4}"/>
              </a:ext>
            </a:extLst>
          </p:cNvPr>
          <p:cNvSpPr txBox="1"/>
          <p:nvPr/>
        </p:nvSpPr>
        <p:spPr>
          <a:xfrm>
            <a:off x="3942063" y="5071288"/>
            <a:ext cx="2592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Assumptions to be tested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Reasons for Failure</a:t>
            </a: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E46DB220-8B7D-E72E-5249-EA84F799488A}"/>
              </a:ext>
            </a:extLst>
          </p:cNvPr>
          <p:cNvSpPr/>
          <p:nvPr/>
        </p:nvSpPr>
        <p:spPr>
          <a:xfrm>
            <a:off x="3511158" y="1201781"/>
            <a:ext cx="498671" cy="20999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B43ED894-478F-DD1C-C107-1D875E808A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14712" y="1157577"/>
            <a:ext cx="518205" cy="249958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B58AB9D-38D0-805F-5D31-E054AA02BF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55442" y="803690"/>
            <a:ext cx="518205" cy="24995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8CBDCB81-9355-5157-236D-9647C2EBEB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11236912" y="2843447"/>
            <a:ext cx="518205" cy="249958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4070E10B-0A21-45E6-A205-772E7AE324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800000">
            <a:off x="6444987" y="3487526"/>
            <a:ext cx="518205" cy="249958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9931A27-51FE-F82B-EC11-FF58382324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800000">
            <a:off x="3240777" y="3430747"/>
            <a:ext cx="518205" cy="249958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62D9251-6056-FB7F-54C6-0EC39CD3B1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44282" y="4637319"/>
            <a:ext cx="249958" cy="518205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A779C87F-8CC1-348B-668B-87E4600F2E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9016" y="5678173"/>
            <a:ext cx="518205" cy="24995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3F601151-D341-D64E-A616-292E5E79363C}"/>
              </a:ext>
            </a:extLst>
          </p:cNvPr>
          <p:cNvSpPr txBox="1"/>
          <p:nvPr/>
        </p:nvSpPr>
        <p:spPr>
          <a:xfrm>
            <a:off x="548687" y="65292"/>
            <a:ext cx="7077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DESIGN-THINKING CANVAS FECTAR SCENARIO:  PART 1 PLANNING</a:t>
            </a:r>
          </a:p>
        </p:txBody>
      </p:sp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30BE3EAA-3D44-9D9B-7914-DD7E140C598A}"/>
              </a:ext>
            </a:extLst>
          </p:cNvPr>
          <p:cNvSpPr/>
          <p:nvPr/>
        </p:nvSpPr>
        <p:spPr>
          <a:xfrm>
            <a:off x="3618798" y="434624"/>
            <a:ext cx="406400" cy="4064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35" name="Flowchart: Connector 34">
            <a:extLst>
              <a:ext uri="{FF2B5EF4-FFF2-40B4-BE49-F238E27FC236}">
                <a16:creationId xmlns:a16="http://schemas.microsoft.com/office/drawing/2014/main" id="{073E6983-9E0A-96C5-D61E-3F9792D62E04}"/>
              </a:ext>
            </a:extLst>
          </p:cNvPr>
          <p:cNvSpPr/>
          <p:nvPr/>
        </p:nvSpPr>
        <p:spPr>
          <a:xfrm>
            <a:off x="7051918" y="433766"/>
            <a:ext cx="406400" cy="4064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36" name="Flowchart: Connector 35">
            <a:extLst>
              <a:ext uri="{FF2B5EF4-FFF2-40B4-BE49-F238E27FC236}">
                <a16:creationId xmlns:a16="http://schemas.microsoft.com/office/drawing/2014/main" id="{A72B6CA6-75C0-362A-7EAC-E337E396CED8}"/>
              </a:ext>
            </a:extLst>
          </p:cNvPr>
          <p:cNvSpPr/>
          <p:nvPr/>
        </p:nvSpPr>
        <p:spPr>
          <a:xfrm>
            <a:off x="9923473" y="396306"/>
            <a:ext cx="406400" cy="4064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44" name="Flowchart: Connector 43">
            <a:extLst>
              <a:ext uri="{FF2B5EF4-FFF2-40B4-BE49-F238E27FC236}">
                <a16:creationId xmlns:a16="http://schemas.microsoft.com/office/drawing/2014/main" id="{FE32E583-F91C-78E6-1353-2C93C6A2E124}"/>
              </a:ext>
            </a:extLst>
          </p:cNvPr>
          <p:cNvSpPr/>
          <p:nvPr/>
        </p:nvSpPr>
        <p:spPr>
          <a:xfrm>
            <a:off x="9790916" y="2652872"/>
            <a:ext cx="373402" cy="381275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45" name="Flowchart: Connector 44">
            <a:extLst>
              <a:ext uri="{FF2B5EF4-FFF2-40B4-BE49-F238E27FC236}">
                <a16:creationId xmlns:a16="http://schemas.microsoft.com/office/drawing/2014/main" id="{BB5F8EED-AE52-1B13-FE4B-E97CF1BFF3A9}"/>
              </a:ext>
            </a:extLst>
          </p:cNvPr>
          <p:cNvSpPr/>
          <p:nvPr/>
        </p:nvSpPr>
        <p:spPr>
          <a:xfrm>
            <a:off x="6226589" y="2609734"/>
            <a:ext cx="391296" cy="381275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6" name="Flowchart: Connector 45">
            <a:extLst>
              <a:ext uri="{FF2B5EF4-FFF2-40B4-BE49-F238E27FC236}">
                <a16:creationId xmlns:a16="http://schemas.microsoft.com/office/drawing/2014/main" id="{F0B4C8D8-76A7-56E9-67CC-F341A14625CB}"/>
              </a:ext>
            </a:extLst>
          </p:cNvPr>
          <p:cNvSpPr/>
          <p:nvPr/>
        </p:nvSpPr>
        <p:spPr>
          <a:xfrm>
            <a:off x="2743200" y="2609734"/>
            <a:ext cx="391296" cy="381275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47" name="Flowchart: Connector 46">
            <a:extLst>
              <a:ext uri="{FF2B5EF4-FFF2-40B4-BE49-F238E27FC236}">
                <a16:creationId xmlns:a16="http://schemas.microsoft.com/office/drawing/2014/main" id="{9B8411CD-38BF-C327-2F80-99736C5A561F}"/>
              </a:ext>
            </a:extLst>
          </p:cNvPr>
          <p:cNvSpPr/>
          <p:nvPr/>
        </p:nvSpPr>
        <p:spPr>
          <a:xfrm>
            <a:off x="2863824" y="4876800"/>
            <a:ext cx="376952" cy="34671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48" name="Flowchart: Connector 47">
            <a:extLst>
              <a:ext uri="{FF2B5EF4-FFF2-40B4-BE49-F238E27FC236}">
                <a16:creationId xmlns:a16="http://schemas.microsoft.com/office/drawing/2014/main" id="{C8112BAB-B46E-B39A-81FD-0EC138F66B74}"/>
              </a:ext>
            </a:extLst>
          </p:cNvPr>
          <p:cNvSpPr/>
          <p:nvPr/>
        </p:nvSpPr>
        <p:spPr>
          <a:xfrm>
            <a:off x="6337300" y="4897932"/>
            <a:ext cx="374786" cy="346712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611260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70644F7-4DBB-0262-9E5E-81622A2A544B}"/>
              </a:ext>
            </a:extLst>
          </p:cNvPr>
          <p:cNvSpPr/>
          <p:nvPr/>
        </p:nvSpPr>
        <p:spPr>
          <a:xfrm>
            <a:off x="67813" y="552529"/>
            <a:ext cx="2930624" cy="5622819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AD13BA-AF0D-B2D0-3887-CBFB53D49639}"/>
              </a:ext>
            </a:extLst>
          </p:cNvPr>
          <p:cNvSpPr txBox="1"/>
          <p:nvPr/>
        </p:nvSpPr>
        <p:spPr>
          <a:xfrm>
            <a:off x="762351" y="483469"/>
            <a:ext cx="264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Draft script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604E6F-86F9-F48C-AD97-301D4B1D0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1195" y="530628"/>
            <a:ext cx="7253718" cy="5651637"/>
          </a:xfrm>
          <a:prstGeom prst="rect">
            <a:avLst/>
          </a:prstGeom>
        </p:spPr>
      </p:pic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7FE036C6-20FE-B265-2ABA-FC4603C19202}"/>
              </a:ext>
            </a:extLst>
          </p:cNvPr>
          <p:cNvSpPr/>
          <p:nvPr/>
        </p:nvSpPr>
        <p:spPr>
          <a:xfrm>
            <a:off x="117671" y="483469"/>
            <a:ext cx="406400" cy="4064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27DE37-CB3C-6B10-877E-55D1192AC13E}"/>
              </a:ext>
            </a:extLst>
          </p:cNvPr>
          <p:cNvSpPr txBox="1"/>
          <p:nvPr/>
        </p:nvSpPr>
        <p:spPr>
          <a:xfrm>
            <a:off x="4110004" y="552529"/>
            <a:ext cx="4678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Decision tree / sequence of steps / detailed plan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B775938-A73E-26AA-59A4-DE1219A9AD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00909" y="518398"/>
            <a:ext cx="1687478" cy="291060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A1A247F-7C44-AC2E-E693-1E1B13F87510}"/>
              </a:ext>
            </a:extLst>
          </p:cNvPr>
          <p:cNvSpPr txBox="1"/>
          <p:nvPr/>
        </p:nvSpPr>
        <p:spPr>
          <a:xfrm>
            <a:off x="10685037" y="520537"/>
            <a:ext cx="240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Equipment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3D02907-0DB3-C01D-772E-FE27B6466A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96713" y="3918365"/>
            <a:ext cx="1775766" cy="2710613"/>
          </a:xfrm>
          <a:prstGeom prst="rect">
            <a:avLst/>
          </a:prstGeom>
        </p:spPr>
      </p:pic>
      <p:sp>
        <p:nvSpPr>
          <p:cNvPr id="25" name="Arrow: Right 24">
            <a:extLst>
              <a:ext uri="{FF2B5EF4-FFF2-40B4-BE49-F238E27FC236}">
                <a16:creationId xmlns:a16="http://schemas.microsoft.com/office/drawing/2014/main" id="{E46DB220-8B7D-E72E-5249-EA84F799488A}"/>
              </a:ext>
            </a:extLst>
          </p:cNvPr>
          <p:cNvSpPr/>
          <p:nvPr/>
        </p:nvSpPr>
        <p:spPr>
          <a:xfrm>
            <a:off x="2820329" y="1649533"/>
            <a:ext cx="498671" cy="20999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B43ED894-478F-DD1C-C107-1D875E808A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19947" y="1649533"/>
            <a:ext cx="518205" cy="24995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3F601151-D341-D64E-A616-292E5E79363C}"/>
              </a:ext>
            </a:extLst>
          </p:cNvPr>
          <p:cNvSpPr txBox="1"/>
          <p:nvPr/>
        </p:nvSpPr>
        <p:spPr>
          <a:xfrm>
            <a:off x="548687" y="65292"/>
            <a:ext cx="7077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DESIGN-THINKING CANVAS:  PART 2 RECORDING</a:t>
            </a:r>
          </a:p>
        </p:txBody>
      </p:sp>
      <p:sp>
        <p:nvSpPr>
          <p:cNvPr id="34" name="Flowchart: Connector 33">
            <a:extLst>
              <a:ext uri="{FF2B5EF4-FFF2-40B4-BE49-F238E27FC236}">
                <a16:creationId xmlns:a16="http://schemas.microsoft.com/office/drawing/2014/main" id="{30BE3EAA-3D44-9D9B-7914-DD7E140C598A}"/>
              </a:ext>
            </a:extLst>
          </p:cNvPr>
          <p:cNvSpPr/>
          <p:nvPr/>
        </p:nvSpPr>
        <p:spPr>
          <a:xfrm>
            <a:off x="3618798" y="434624"/>
            <a:ext cx="406400" cy="4064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35" name="Flowchart: Connector 34">
            <a:extLst>
              <a:ext uri="{FF2B5EF4-FFF2-40B4-BE49-F238E27FC236}">
                <a16:creationId xmlns:a16="http://schemas.microsoft.com/office/drawing/2014/main" id="{073E6983-9E0A-96C5-D61E-3F9792D62E04}"/>
              </a:ext>
            </a:extLst>
          </p:cNvPr>
          <p:cNvSpPr/>
          <p:nvPr/>
        </p:nvSpPr>
        <p:spPr>
          <a:xfrm>
            <a:off x="10111713" y="434624"/>
            <a:ext cx="406400" cy="4064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36" name="Flowchart: Connector 35">
            <a:extLst>
              <a:ext uri="{FF2B5EF4-FFF2-40B4-BE49-F238E27FC236}">
                <a16:creationId xmlns:a16="http://schemas.microsoft.com/office/drawing/2014/main" id="{A72B6CA6-75C0-362A-7EAC-E337E396CED8}"/>
              </a:ext>
            </a:extLst>
          </p:cNvPr>
          <p:cNvSpPr/>
          <p:nvPr/>
        </p:nvSpPr>
        <p:spPr>
          <a:xfrm>
            <a:off x="9959174" y="3838432"/>
            <a:ext cx="406400" cy="406400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228FA59-DBDD-7659-4416-9332D85798AE}"/>
              </a:ext>
            </a:extLst>
          </p:cNvPr>
          <p:cNvSpPr txBox="1"/>
          <p:nvPr/>
        </p:nvSpPr>
        <p:spPr>
          <a:xfrm>
            <a:off x="10416234" y="4060166"/>
            <a:ext cx="17757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Location</a:t>
            </a:r>
          </a:p>
        </p:txBody>
      </p:sp>
    </p:spTree>
    <p:extLst>
      <p:ext uri="{BB962C8B-B14F-4D97-AF65-F5344CB8AC3E}">
        <p14:creationId xmlns:p14="http://schemas.microsoft.com/office/powerpoint/2010/main" val="2144110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108</Words>
  <Application>Microsoft Office PowerPoint</Application>
  <PresentationFormat>Widescreen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Govender, P.D, Mr.</dc:creator>
  <cp:lastModifiedBy>Govender, P.D, Mr.</cp:lastModifiedBy>
  <cp:revision>2</cp:revision>
  <dcterms:created xsi:type="dcterms:W3CDTF">2023-10-31T12:12:31Z</dcterms:created>
  <dcterms:modified xsi:type="dcterms:W3CDTF">2023-11-07T13:14:23Z</dcterms:modified>
</cp:coreProperties>
</file>